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14F23-BC85-4280-AF96-C4B8E8DBA53C}" v="42" dt="2025-05-03T15:37:41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FF0BA3-AD22-F9C1-AAA8-1FA1190A9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A88A050-3D9B-E12D-2449-6A6845666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DDA9A0-4F85-B4F0-DF86-9E7B2C1F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32C2D75-D241-217F-69A1-A6E4B91C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1F771A-1DAE-5F3F-F014-E2853E77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3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87B5A9-B7E2-1683-9474-60959711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C462DFE-0ACB-9F5F-2D42-F72D189DD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F2ED78-A69C-B9FD-B278-DD36F089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0582AD-F911-FDCD-5069-CB5CF6BA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279AAE-EEDE-060D-85C0-52CF6F8F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16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54ED08C-4611-2AE4-44F0-59A23B243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0C99256-AB95-8BFF-5FEF-D0E03C8D8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A88C70-1CAF-401A-D396-2820DBEC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9EDC604-8643-1034-9730-993E92B2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EF4771-1F47-5ECB-B7BB-3DE8E323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80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B32FFA-75B1-5BB9-E393-9E822F1D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4D48E0-8CDB-2787-9992-AF4AC8B1E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95CA2E-C251-8166-49B6-AA78F2D2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2FDB29-3B68-11F6-3077-DF7C595E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B24DEBC-249C-CBF1-22B8-F950907D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51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EA520-0E39-6F16-E499-6BF7C171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1F39C87-7009-5DF8-001F-8AA964EF3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A25A68B-D9E5-B241-ACF1-DA558FD9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D0467B-D9CD-0178-8339-20C2F8B1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CCBE1B-6DA4-DF66-2C11-B09AA069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46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5F4BCE-A00F-B78B-BF5F-E3938D6F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6B5A05-7C75-056A-5ACC-64990CDBF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103245-6D60-B169-EBA7-5302AD2AE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AA7C8B0-789B-D4D5-9C2A-24CDFE81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D72BDDE-2CA8-1448-107C-01C3EE53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3B043C-EC1E-2B5D-C112-6E30C7E6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5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E4EB3B-3341-576F-04CA-FBD749E0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956E39-75E2-74B3-2A81-7DD4454B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915E6EC-50AB-A56E-4619-C4C43EF0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17421F2-C940-61FE-FE25-3BE55D36A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99F7A9A-286E-7DFD-CEE5-6C7A783D2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4C44ADA-EA76-CB08-8D19-F2F9DF34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38AD506-BBDC-80C2-68D9-38939663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FEB9396-1EF2-65F6-63EA-4181EE49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35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425F1-211A-4391-7A0F-97822BAC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2C65608-CED9-1DF8-ABF6-26C91548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EA083B5-78E6-7F7B-8BC6-F13D100E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2155305-10B3-A3B4-BE00-288D3AD7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89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A384D1E-0EA8-6359-5E59-0AA219E5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9A55BE5-EA1B-E95A-0718-306D1111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62A96E3-1441-48AC-C528-2F3A8AED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2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394AA-021E-2A58-5DE7-D4A03C04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F51E0D-B634-10E9-2F8D-6FD82378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B341C24-D68C-1CC9-8879-B513DC5F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290424B-7E30-F3F3-783E-83C33491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4E18158-77A9-849B-1874-1A501DE0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4063E60-0672-7CFA-7812-78F3283C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9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2DD158-1151-84DE-6852-EFB05D20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17BABC-6EF4-A36C-17CF-AC230F5FF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08A3F5-14CE-AC93-3F8C-319457147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7D3704-555C-D193-F376-116ADAF4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B22F485-3F89-A566-B340-D9F8F2ED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E77878-8785-F177-BCA2-474C442D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3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393F44A-85A0-770D-2164-1527D01C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0FB13DE-5696-8473-813E-4C6861988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F5BB3D-54F5-A55C-FF42-5B1344E83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4BAFF3-DD53-4DE0-8256-53155BED4409}" type="datetimeFigureOut">
              <a:rPr lang="hu-HU" smtClean="0"/>
              <a:t>2025. 05. 11.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FDB97A-E358-71DB-DE00-FA8D226A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19043A-C310-DC41-7FA6-128CCA4B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CFDBA-81C2-4622-A1F7-843A8EE6D7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8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5BCF897-DF94-72CE-5E38-4263DD76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44395"/>
            <a:ext cx="1905000" cy="12573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7A55BC-F07D-29C7-D2F8-80B20CD371B4}"/>
              </a:ext>
            </a:extLst>
          </p:cNvPr>
          <p:cNvSpPr txBox="1"/>
          <p:nvPr/>
        </p:nvSpPr>
        <p:spPr>
          <a:xfrm>
            <a:off x="6096000" y="85412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Pálya alakja szerint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2622EED-C7F7-0B00-0E33-1BD8959E7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54235"/>
            <a:ext cx="2036505" cy="12573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DBAC2FF-5214-A968-55A9-ED17835BEEEF}"/>
              </a:ext>
            </a:extLst>
          </p:cNvPr>
          <p:cNvSpPr txBox="1"/>
          <p:nvPr/>
        </p:nvSpPr>
        <p:spPr>
          <a:xfrm>
            <a:off x="8001000" y="854125"/>
            <a:ext cx="20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Sebessége</a:t>
            </a:r>
            <a:r>
              <a:rPr lang="hu-HU" dirty="0"/>
              <a:t> szerint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DE20D0E-93DF-88E6-923B-1F7FEB9A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5" y="1254235"/>
            <a:ext cx="1531423" cy="124746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9D89C67C-9E4F-CCA5-AB25-18C3E67A5C69}"/>
              </a:ext>
            </a:extLst>
          </p:cNvPr>
          <p:cNvSpPr txBox="1"/>
          <p:nvPr/>
        </p:nvSpPr>
        <p:spPr>
          <a:xfrm>
            <a:off x="10037505" y="619433"/>
            <a:ext cx="127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Periodikus mozgás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96FF548-D0C0-F1E0-C27A-6C99BC2A9852}"/>
              </a:ext>
            </a:extLst>
          </p:cNvPr>
          <p:cNvSpPr txBox="1"/>
          <p:nvPr/>
        </p:nvSpPr>
        <p:spPr>
          <a:xfrm>
            <a:off x="7639665" y="147484"/>
            <a:ext cx="261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Mozgások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D827D23D-6D8E-C009-7DAE-D41DA5F39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054" y="59773"/>
            <a:ext cx="2169894" cy="1257299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D9A51823-248A-5E39-E2D6-40A1F6279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019" y="2173720"/>
            <a:ext cx="3008475" cy="1939982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64CEC89E-6262-5CB2-1BF2-30AC20270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77" y="2560651"/>
            <a:ext cx="1413118" cy="112245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87AF548C-5B06-1C86-1808-6F9EA90CF5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25" y="3847794"/>
            <a:ext cx="1392829" cy="1106337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C1C9BB4E-D78D-6A52-9B51-72280DE4B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7589" y="5000411"/>
            <a:ext cx="2136191" cy="1608329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0F0053D1-E38A-BC8D-11EE-B3DCAB57B405}"/>
              </a:ext>
            </a:extLst>
          </p:cNvPr>
          <p:cNvSpPr txBox="1"/>
          <p:nvPr/>
        </p:nvSpPr>
        <p:spPr>
          <a:xfrm>
            <a:off x="6925595" y="2949958"/>
            <a:ext cx="368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Mozgások a természetben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DF84422-A734-F488-B41B-69E798D5C928}"/>
              </a:ext>
            </a:extLst>
          </p:cNvPr>
          <p:cNvSpPr txBox="1"/>
          <p:nvPr/>
        </p:nvSpPr>
        <p:spPr>
          <a:xfrm>
            <a:off x="6415549" y="3344548"/>
            <a:ext cx="244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Élettelen természetben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3AF7726-EE4A-89CB-0D14-6C1195709155}"/>
              </a:ext>
            </a:extLst>
          </p:cNvPr>
          <p:cNvSpPr txBox="1"/>
          <p:nvPr/>
        </p:nvSpPr>
        <p:spPr>
          <a:xfrm>
            <a:off x="9041989" y="3324574"/>
            <a:ext cx="205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Élő természetben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F506B2F3-D818-29BA-5222-C11AA38DE2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9038" y="5199127"/>
            <a:ext cx="1931724" cy="1305143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CCFD4BF0-ED6F-C05E-4FA2-CF2434C0611E}"/>
              </a:ext>
            </a:extLst>
          </p:cNvPr>
          <p:cNvSpPr txBox="1"/>
          <p:nvPr/>
        </p:nvSpPr>
        <p:spPr>
          <a:xfrm>
            <a:off x="8549149" y="3663128"/>
            <a:ext cx="126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állatok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F22FA3FD-A8DB-6DC3-DC7D-59091B60959D}"/>
              </a:ext>
            </a:extLst>
          </p:cNvPr>
          <p:cNvSpPr txBox="1"/>
          <p:nvPr/>
        </p:nvSpPr>
        <p:spPr>
          <a:xfrm>
            <a:off x="10121390" y="3625033"/>
            <a:ext cx="11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növények</a:t>
            </a:r>
          </a:p>
        </p:txBody>
      </p:sp>
      <p:pic>
        <p:nvPicPr>
          <p:cNvPr id="30" name="Kép 29">
            <a:extLst>
              <a:ext uri="{FF2B5EF4-FFF2-40B4-BE49-F238E27FC236}">
                <a16:creationId xmlns:a16="http://schemas.microsoft.com/office/drawing/2014/main" id="{273118D3-B089-2CA6-A445-133381F44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5465" t="12781" r="13820" b="12279"/>
          <a:stretch/>
        </p:blipFill>
        <p:spPr>
          <a:xfrm>
            <a:off x="7479283" y="4046178"/>
            <a:ext cx="1443461" cy="122496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71EC9104-8306-4645-7CA0-2678AEFC85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4547" y="3809699"/>
            <a:ext cx="1268361" cy="1268361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5A724B1D-2BB4-6BA2-680C-4423FF6F2EF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3594" r="12259" b="-581"/>
          <a:stretch/>
        </p:blipFill>
        <p:spPr>
          <a:xfrm>
            <a:off x="7324744" y="5375224"/>
            <a:ext cx="829277" cy="125730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D343018-FC2B-8315-5781-6B41F0CDE3E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21187" t="2615" r="37682" b="-183"/>
          <a:stretch/>
        </p:blipFill>
        <p:spPr>
          <a:xfrm>
            <a:off x="8211091" y="5362001"/>
            <a:ext cx="734554" cy="1305143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957C4BCD-0197-50ED-7325-2D8BA17B90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88290" y="4067955"/>
            <a:ext cx="1703003" cy="1275608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1B90EBE1-6A4F-66C6-1470-47DF37E3BA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85522" y="5415348"/>
            <a:ext cx="1635387" cy="1224962"/>
          </a:xfrm>
          <a:prstGeom prst="rect">
            <a:avLst/>
          </a:prstGeom>
        </p:spPr>
      </p:pic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262AD4E6-9028-D512-C7BA-2332E6A2E97E}"/>
              </a:ext>
            </a:extLst>
          </p:cNvPr>
          <p:cNvCxnSpPr>
            <a:endCxn id="14" idx="2"/>
          </p:cNvCxnSpPr>
          <p:nvPr/>
        </p:nvCxnSpPr>
        <p:spPr>
          <a:xfrm flipV="1">
            <a:off x="4191001" y="1430594"/>
            <a:ext cx="0" cy="6296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Kép 47">
            <a:extLst>
              <a:ext uri="{FF2B5EF4-FFF2-40B4-BE49-F238E27FC236}">
                <a16:creationId xmlns:a16="http://schemas.microsoft.com/office/drawing/2014/main" id="{1558AAD2-38D0-7E7F-FD08-39619152EA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183" y="1192679"/>
            <a:ext cx="1485106" cy="1287914"/>
          </a:xfrm>
          <a:prstGeom prst="rect">
            <a:avLst/>
          </a:prstGeom>
        </p:spPr>
      </p:pic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6E85AFB0-0B38-D1FA-659B-DDA0F6F0023E}"/>
              </a:ext>
            </a:extLst>
          </p:cNvPr>
          <p:cNvCxnSpPr/>
          <p:nvPr/>
        </p:nvCxnSpPr>
        <p:spPr>
          <a:xfrm flipV="1">
            <a:off x="5275948" y="1882885"/>
            <a:ext cx="667652" cy="4473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772AECE1-D456-E285-C7BF-01B4BA1A0887}"/>
              </a:ext>
            </a:extLst>
          </p:cNvPr>
          <p:cNvCxnSpPr/>
          <p:nvPr/>
        </p:nvCxnSpPr>
        <p:spPr>
          <a:xfrm flipV="1">
            <a:off x="5943600" y="3143711"/>
            <a:ext cx="1098769" cy="200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458DE3EE-817F-BF67-3CFA-363D21892EDE}"/>
              </a:ext>
            </a:extLst>
          </p:cNvPr>
          <p:cNvCxnSpPr>
            <a:cxnSpLocks/>
          </p:cNvCxnSpPr>
          <p:nvPr/>
        </p:nvCxnSpPr>
        <p:spPr>
          <a:xfrm flipH="1">
            <a:off x="2979174" y="4128445"/>
            <a:ext cx="663678" cy="825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D57AA5E6-1277-B386-0AA8-3533A9728103}"/>
              </a:ext>
            </a:extLst>
          </p:cNvPr>
          <p:cNvCxnSpPr>
            <a:cxnSpLocks/>
          </p:cNvCxnSpPr>
          <p:nvPr/>
        </p:nvCxnSpPr>
        <p:spPr>
          <a:xfrm flipH="1">
            <a:off x="1978691" y="3111438"/>
            <a:ext cx="4602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Kép 60">
            <a:extLst>
              <a:ext uri="{FF2B5EF4-FFF2-40B4-BE49-F238E27FC236}">
                <a16:creationId xmlns:a16="http://schemas.microsoft.com/office/drawing/2014/main" id="{0109F5B8-3E8C-EB6A-D685-11D2BF207A7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616" r="17032"/>
          <a:stretch/>
        </p:blipFill>
        <p:spPr>
          <a:xfrm>
            <a:off x="8876351" y="5271140"/>
            <a:ext cx="1028634" cy="152722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3295BD6-3BD8-B768-A1CC-B058A4F58750}"/>
              </a:ext>
            </a:extLst>
          </p:cNvPr>
          <p:cNvSpPr txBox="1"/>
          <p:nvPr/>
        </p:nvSpPr>
        <p:spPr>
          <a:xfrm>
            <a:off x="162232" y="5804575"/>
            <a:ext cx="1898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Készítette: Pungorné Jakab Mónika</a:t>
            </a:r>
          </a:p>
        </p:txBody>
      </p:sp>
    </p:spTree>
    <p:extLst>
      <p:ext uri="{BB962C8B-B14F-4D97-AF65-F5344CB8AC3E}">
        <p14:creationId xmlns:p14="http://schemas.microsoft.com/office/powerpoint/2010/main" val="385201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4FCDE96D-529A-1A09-12EA-2A662AA717BC}"/>
              </a:ext>
            </a:extLst>
          </p:cNvPr>
          <p:cNvSpPr/>
          <p:nvPr/>
        </p:nvSpPr>
        <p:spPr>
          <a:xfrm>
            <a:off x="90332" y="2713243"/>
            <a:ext cx="1974442" cy="16647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Mozgás és technológia</a:t>
            </a:r>
          </a:p>
          <a:p>
            <a:r>
              <a:rPr lang="hu-HU" b="1" dirty="0"/>
              <a:t>-Közlekedés</a:t>
            </a:r>
          </a:p>
          <a:p>
            <a:r>
              <a:rPr lang="hu-HU" b="1" dirty="0"/>
              <a:t>-Robotika</a:t>
            </a:r>
          </a:p>
          <a:p>
            <a:r>
              <a:rPr lang="hu-HU" b="1" dirty="0"/>
              <a:t>-Űrkutatás</a:t>
            </a:r>
          </a:p>
          <a:p>
            <a:pPr algn="ctr"/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BDE4D21-B59D-464A-B2E3-FD49FE662617}"/>
              </a:ext>
            </a:extLst>
          </p:cNvPr>
          <p:cNvSpPr/>
          <p:nvPr/>
        </p:nvSpPr>
        <p:spPr>
          <a:xfrm>
            <a:off x="5986613" y="4147980"/>
            <a:ext cx="6088628" cy="248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Élettelen természetben                  Élő természetben</a:t>
            </a:r>
          </a:p>
          <a:p>
            <a:r>
              <a:rPr lang="hu-HU" b="1" dirty="0"/>
              <a:t>                                                      állatok              növények</a:t>
            </a:r>
          </a:p>
          <a:p>
            <a:r>
              <a:rPr lang="hu-HU" dirty="0"/>
              <a:t>-</a:t>
            </a:r>
            <a:r>
              <a:rPr lang="hu-HU" b="1" dirty="0"/>
              <a:t>Gravitációs mozgások  - járás, futás     - tropizmusok</a:t>
            </a:r>
          </a:p>
          <a:p>
            <a:r>
              <a:rPr lang="hu-HU" b="1" dirty="0"/>
              <a:t>-Szél és vízmozgás           -úszás                 - </a:t>
            </a:r>
            <a:r>
              <a:rPr lang="hu-HU" b="1" dirty="0" err="1"/>
              <a:t>nastiák</a:t>
            </a:r>
            <a:endParaRPr lang="hu-HU" b="1" dirty="0"/>
          </a:p>
          <a:p>
            <a:r>
              <a:rPr lang="hu-HU" b="1" dirty="0"/>
              <a:t>                                                   -repülés</a:t>
            </a:r>
          </a:p>
          <a:p>
            <a:r>
              <a:rPr lang="hu-HU" b="1" dirty="0"/>
              <a:t>                                                   -mászás, kúszás</a:t>
            </a:r>
          </a:p>
          <a:p>
            <a:r>
              <a:rPr lang="hu-HU" b="1" dirty="0"/>
              <a:t>			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5E6666D-6873-7078-3C9D-D62C1EEC451C}"/>
              </a:ext>
            </a:extLst>
          </p:cNvPr>
          <p:cNvSpPr/>
          <p:nvPr/>
        </p:nvSpPr>
        <p:spPr>
          <a:xfrm>
            <a:off x="2136365" y="446142"/>
            <a:ext cx="2979174" cy="129785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 mozgás fogalma</a:t>
            </a:r>
          </a:p>
          <a:p>
            <a:pPr algn="ctr"/>
            <a:r>
              <a:rPr lang="hu-HU" b="1" dirty="0"/>
              <a:t>-Viszonylagos mozgás</a:t>
            </a:r>
          </a:p>
          <a:p>
            <a:pPr algn="ctr"/>
            <a:r>
              <a:rPr lang="hu-HU" b="1" dirty="0"/>
              <a:t>-Mozgás és erő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90E85B7-0903-1C4D-9BB2-F60EA7CD3DA5}"/>
              </a:ext>
            </a:extLst>
          </p:cNvPr>
          <p:cNvSpPr/>
          <p:nvPr/>
        </p:nvSpPr>
        <p:spPr>
          <a:xfrm>
            <a:off x="5980469" y="788580"/>
            <a:ext cx="6094772" cy="192144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>
                <a:solidFill>
                  <a:schemeClr val="tx1"/>
                </a:solidFill>
              </a:rPr>
              <a:t>Pálya alakja szerint    Sebesség szerint         Periodikus 					               mozgások</a:t>
            </a:r>
          </a:p>
          <a:p>
            <a:r>
              <a:rPr lang="hu-HU" b="1" dirty="0"/>
              <a:t>-egyenes vonalú          -egyenletes mozgás   -rezgőmozgás</a:t>
            </a:r>
          </a:p>
          <a:p>
            <a:r>
              <a:rPr lang="hu-HU" b="1" dirty="0"/>
              <a:t>-görbe vonalú                 -változó mozgás         -körmozgás</a:t>
            </a:r>
          </a:p>
          <a:p>
            <a:r>
              <a:rPr lang="hu-HU" b="1" dirty="0"/>
              <a:t>		           gyorsuló                       -hullámmozgás</a:t>
            </a:r>
          </a:p>
          <a:p>
            <a:r>
              <a:rPr lang="hu-HU" b="1" dirty="0"/>
              <a:t>		           lassuló</a:t>
            </a:r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0D1255E-A5AF-52F8-2D4E-1F5623FB61D3}"/>
              </a:ext>
            </a:extLst>
          </p:cNvPr>
          <p:cNvSpPr/>
          <p:nvPr/>
        </p:nvSpPr>
        <p:spPr>
          <a:xfrm>
            <a:off x="1529527" y="5338916"/>
            <a:ext cx="3082413" cy="12978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Mozgás a világűrben</a:t>
            </a:r>
          </a:p>
          <a:p>
            <a:pPr algn="ctr"/>
            <a:r>
              <a:rPr lang="hu-HU" b="1" dirty="0"/>
              <a:t>Égitestek mozgása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44039084-526B-41BC-01E6-9BF7E87AF457}"/>
              </a:ext>
            </a:extLst>
          </p:cNvPr>
          <p:cNvSpPr/>
          <p:nvPr/>
        </p:nvSpPr>
        <p:spPr>
          <a:xfrm>
            <a:off x="7955525" y="278836"/>
            <a:ext cx="2359742" cy="50974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Mozgások típusai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A8333A2-0625-D223-265D-2CD1DEF15572}"/>
              </a:ext>
            </a:extLst>
          </p:cNvPr>
          <p:cNvSpPr/>
          <p:nvPr/>
        </p:nvSpPr>
        <p:spPr>
          <a:xfrm>
            <a:off x="8083344" y="3429000"/>
            <a:ext cx="2104104" cy="702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Mozgások a természetben</a:t>
            </a:r>
            <a:endParaRPr lang="hu-HU" dirty="0"/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E513B27E-BFBB-11BE-F6E9-E47717810121}"/>
              </a:ext>
            </a:extLst>
          </p:cNvPr>
          <p:cNvCxnSpPr>
            <a:cxnSpLocks/>
          </p:cNvCxnSpPr>
          <p:nvPr/>
        </p:nvCxnSpPr>
        <p:spPr>
          <a:xfrm flipH="1" flipV="1">
            <a:off x="3701844" y="1844701"/>
            <a:ext cx="235975" cy="574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800796A9-9DEB-0B8D-5CF8-EF70E3D3DF67}"/>
              </a:ext>
            </a:extLst>
          </p:cNvPr>
          <p:cNvCxnSpPr>
            <a:cxnSpLocks/>
          </p:cNvCxnSpPr>
          <p:nvPr/>
        </p:nvCxnSpPr>
        <p:spPr>
          <a:xfrm flipV="1">
            <a:off x="5855107" y="2710021"/>
            <a:ext cx="663680" cy="481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CB917311-05C0-0815-4896-041ECC726273}"/>
              </a:ext>
            </a:extLst>
          </p:cNvPr>
          <p:cNvCxnSpPr/>
          <p:nvPr/>
        </p:nvCxnSpPr>
        <p:spPr>
          <a:xfrm>
            <a:off x="4925961" y="4480746"/>
            <a:ext cx="1042831" cy="461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60F2BE27-2C6B-FBE4-09B6-E1FAD94404DB}"/>
              </a:ext>
            </a:extLst>
          </p:cNvPr>
          <p:cNvCxnSpPr/>
          <p:nvPr/>
        </p:nvCxnSpPr>
        <p:spPr>
          <a:xfrm flipH="1">
            <a:off x="3362632" y="4480746"/>
            <a:ext cx="339213" cy="7254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7F0296AD-4BD9-7DE6-BFA6-576E9E1788F4}"/>
              </a:ext>
            </a:extLst>
          </p:cNvPr>
          <p:cNvCxnSpPr>
            <a:cxnSpLocks/>
            <a:stCxn id="34" idx="2"/>
            <a:endCxn id="5" idx="3"/>
          </p:cNvCxnSpPr>
          <p:nvPr/>
        </p:nvCxnSpPr>
        <p:spPr>
          <a:xfrm flipH="1" flipV="1">
            <a:off x="2064774" y="3545605"/>
            <a:ext cx="966637" cy="47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Ellipszis 33">
            <a:extLst>
              <a:ext uri="{FF2B5EF4-FFF2-40B4-BE49-F238E27FC236}">
                <a16:creationId xmlns:a16="http://schemas.microsoft.com/office/drawing/2014/main" id="{555B4B9B-B6BE-8B78-CE6C-3285C6360F7E}"/>
              </a:ext>
            </a:extLst>
          </p:cNvPr>
          <p:cNvSpPr/>
          <p:nvPr/>
        </p:nvSpPr>
        <p:spPr>
          <a:xfrm>
            <a:off x="3031411" y="2436246"/>
            <a:ext cx="3392121" cy="231457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Mozgások és mozgástípusok</a:t>
            </a:r>
          </a:p>
        </p:txBody>
      </p:sp>
    </p:spTree>
    <p:extLst>
      <p:ext uri="{BB962C8B-B14F-4D97-AF65-F5344CB8AC3E}">
        <p14:creationId xmlns:p14="http://schemas.microsoft.com/office/powerpoint/2010/main" val="5859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128</Words>
  <Application>Microsoft Office PowerPoint</Application>
  <PresentationFormat>Szélesvásznú</PresentationFormat>
  <Paragraphs>34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Office-téma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Mónika Pungorné Jakab</dc:creator>
  <cp:lastModifiedBy>Mónika Pungorné Jakab</cp:lastModifiedBy>
  <cp:revision>3</cp:revision>
  <dcterms:created xsi:type="dcterms:W3CDTF">2025-03-19T19:12:15Z</dcterms:created>
  <dcterms:modified xsi:type="dcterms:W3CDTF">2025-05-11T15:34:48Z</dcterms:modified>
</cp:coreProperties>
</file>