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79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06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7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76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90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59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51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05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80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90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42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7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67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09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08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96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6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7A9AF6-7A69-406F-A124-2DBBF17F5E57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59CC53-CF8B-4B2B-89CF-9563297652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7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0725F0A-D921-4F89-B4F0-EC3AD144C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3718" y="2008696"/>
            <a:ext cx="2588934" cy="179334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9583F73-337A-40FF-B472-CCD61C430C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00" y="139145"/>
            <a:ext cx="3019425" cy="1793349"/>
          </a:xfrm>
          <a:prstGeom prst="rect">
            <a:avLst/>
          </a:prstGeom>
          <a:noFill/>
        </p:spPr>
      </p:pic>
      <p:pic>
        <p:nvPicPr>
          <p:cNvPr id="6" name="Kép 5" descr="Hogyan töltse ki a baleseti bejelentőt ha több autó ütközött ...">
            <a:extLst>
              <a:ext uri="{FF2B5EF4-FFF2-40B4-BE49-F238E27FC236}">
                <a16:creationId xmlns:a16="http://schemas.microsoft.com/office/drawing/2014/main" id="{4D77635D-F8D6-4866-8B4F-1E68F35806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2" y="477833"/>
            <a:ext cx="3763234" cy="250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60EC640-FF7B-4BDA-9FB2-128A905142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4" y="3802044"/>
            <a:ext cx="3715044" cy="2509213"/>
          </a:xfrm>
          <a:prstGeom prst="rect">
            <a:avLst/>
          </a:prstGeom>
          <a:noFill/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635E27E-D776-40C3-8C0F-4D5B541E3B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80" y="3886200"/>
            <a:ext cx="4159382" cy="2949594"/>
          </a:xfrm>
          <a:prstGeom prst="rect">
            <a:avLst/>
          </a:prstGeom>
          <a:noFill/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74B15B-C036-4990-A4C2-25C366CDAD6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74" y="88193"/>
            <a:ext cx="4280812" cy="3358299"/>
          </a:xfrm>
          <a:prstGeom prst="rect">
            <a:avLst/>
          </a:prstGeom>
          <a:noFill/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3AE66D7-005E-4966-8E71-6112B15A7AC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58" y="3553444"/>
            <a:ext cx="3361088" cy="2397465"/>
          </a:xfrm>
          <a:prstGeom prst="rect">
            <a:avLst/>
          </a:prstGeom>
          <a:noFill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1621DD6-25D4-4E8D-8D08-5389BE5838E4}"/>
              </a:ext>
            </a:extLst>
          </p:cNvPr>
          <p:cNvSpPr txBox="1"/>
          <p:nvPr/>
        </p:nvSpPr>
        <p:spPr>
          <a:xfrm>
            <a:off x="172454" y="6477000"/>
            <a:ext cx="27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Kölcsönhatások</a:t>
            </a:r>
          </a:p>
        </p:txBody>
      </p:sp>
    </p:spTree>
    <p:extLst>
      <p:ext uri="{BB962C8B-B14F-4D97-AF65-F5344CB8AC3E}">
        <p14:creationId xmlns:p14="http://schemas.microsoft.com/office/powerpoint/2010/main" val="302849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554FEFD-8CC6-477B-9DA1-5629A16F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347" y="140420"/>
            <a:ext cx="3900085" cy="166952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7CC72A1-D2A2-4842-B033-EB9953F9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6" y="140420"/>
            <a:ext cx="3742719" cy="199287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5BA4334-2D28-4103-962B-FFD0C5B5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3" y="2310352"/>
            <a:ext cx="4762500" cy="304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4EA6BA0-5A43-4A30-B365-8488161D2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621" y="140420"/>
            <a:ext cx="3379266" cy="29305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309C1B9-B964-48D0-B79C-B6F4C6020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312" y="4751604"/>
            <a:ext cx="5805190" cy="2011247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FFA8012-9EA3-4DA8-950B-F754FF52A39C}"/>
              </a:ext>
            </a:extLst>
          </p:cNvPr>
          <p:cNvSpPr/>
          <p:nvPr/>
        </p:nvSpPr>
        <p:spPr>
          <a:xfrm>
            <a:off x="5307298" y="2209192"/>
            <a:ext cx="240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Δ</a:t>
            </a:r>
            <a:r>
              <a:rPr lang="hu-HU" sz="3600" dirty="0"/>
              <a:t>E=Q+W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FF14CA6-B696-4D9E-BA5F-A25C5F142AE5}"/>
              </a:ext>
            </a:extLst>
          </p:cNvPr>
          <p:cNvSpPr txBox="1"/>
          <p:nvPr/>
        </p:nvSpPr>
        <p:spPr>
          <a:xfrm>
            <a:off x="9208706" y="3056070"/>
            <a:ext cx="270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Q = m · c ·∆T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73D3C70-58DA-4304-B13E-43E9D871C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688" y="3056070"/>
            <a:ext cx="3636829" cy="1556563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D3CCF0A-B37F-4751-A41D-AD47A9030D92}"/>
              </a:ext>
            </a:extLst>
          </p:cNvPr>
          <p:cNvSpPr/>
          <p:nvPr/>
        </p:nvSpPr>
        <p:spPr>
          <a:xfrm>
            <a:off x="7886817" y="4243301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W=−p*(V2−V1)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2A9BB23-6596-4FF5-BFF2-EE0C06979E6D}"/>
              </a:ext>
            </a:extLst>
          </p:cNvPr>
          <p:cNvSpPr txBox="1"/>
          <p:nvPr/>
        </p:nvSpPr>
        <p:spPr>
          <a:xfrm>
            <a:off x="255113" y="6211669"/>
            <a:ext cx="285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Termikus kölcsönhatás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Készítette: Dobiné Oláh Éva</a:t>
            </a:r>
          </a:p>
        </p:txBody>
      </p:sp>
    </p:spTree>
    <p:extLst>
      <p:ext uri="{BB962C8B-B14F-4D97-AF65-F5344CB8AC3E}">
        <p14:creationId xmlns:p14="http://schemas.microsoft.com/office/powerpoint/2010/main" val="2950198800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0</TotalTime>
  <Words>31</Words>
  <Application>Microsoft Office PowerPoint</Application>
  <PresentationFormat>Szélesvásznú</PresentationFormat>
  <Paragraphs>6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5" baseType="lpstr">
      <vt:lpstr>Arial</vt:lpstr>
      <vt:lpstr>Tw Cen MT</vt:lpstr>
      <vt:lpstr>Cseppecske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Tanár</dc:creator>
  <cp:lastModifiedBy>Tanár</cp:lastModifiedBy>
  <cp:revision>8</cp:revision>
  <dcterms:created xsi:type="dcterms:W3CDTF">2025-05-08T20:59:51Z</dcterms:created>
  <dcterms:modified xsi:type="dcterms:W3CDTF">2025-05-12T09:07:10Z</dcterms:modified>
</cp:coreProperties>
</file>